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60" r:id="rId4"/>
    <p:sldId id="261" r:id="rId5"/>
    <p:sldId id="258" r:id="rId6"/>
    <p:sldId id="263" r:id="rId7"/>
    <p:sldId id="262" r:id="rId8"/>
    <p:sldId id="264" r:id="rId9"/>
    <p:sldId id="266" r:id="rId10"/>
    <p:sldId id="267" r:id="rId11"/>
    <p:sldId id="265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0"/>
    <p:restoredTop sz="94720"/>
  </p:normalViewPr>
  <p:slideViewPr>
    <p:cSldViewPr snapToGrid="0">
      <p:cViewPr>
        <p:scale>
          <a:sx n="194" d="100"/>
          <a:sy n="194" d="100"/>
        </p:scale>
        <p:origin x="2032" y="544"/>
      </p:cViewPr>
      <p:guideLst/>
    </p:cSldViewPr>
  </p:slideViewPr>
  <p:notesTextViewPr>
    <p:cViewPr>
      <p:scale>
        <a:sx n="90" d="100"/>
        <a:sy n="9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04617-4605-5644-BC36-C18C39D7E910}" type="datetimeFigureOut">
              <a:rPr lang="it-IT" smtClean="0"/>
              <a:t>28/09/23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83651-BA4C-1E42-9E00-EA4AD610B8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3007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if</a:t>
            </a:r>
            <a:r>
              <a:rPr lang="it-IT" dirty="0"/>
              <a:t> else o </a:t>
            </a:r>
            <a:r>
              <a:rPr lang="it-IT" dirty="0" err="1"/>
              <a:t>if</a:t>
            </a:r>
            <a:r>
              <a:rPr lang="it-IT" dirty="0"/>
              <a:t> annidati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83651-BA4C-1E42-9E00-EA4AD610B88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4237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doppio else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83651-BA4C-1E42-9E00-EA4AD610B88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3345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do </a:t>
            </a:r>
            <a:r>
              <a:rPr lang="it-IT" dirty="0" err="1"/>
              <a:t>while</a:t>
            </a:r>
            <a:r>
              <a:rPr lang="it-IT" dirty="0"/>
              <a:t> (x2)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83651-BA4C-1E42-9E00-EA4AD610B88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0900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while</a:t>
            </a:r>
            <a:r>
              <a:rPr lang="it-IT" dirty="0"/>
              <a:t>, usare % e moltiplicare per 10 per shiftare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83651-BA4C-1E42-9E00-EA4AD610B88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7828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tre </a:t>
            </a:r>
            <a:r>
              <a:rPr lang="it-IT" dirty="0" err="1"/>
              <a:t>if</a:t>
            </a:r>
            <a:r>
              <a:rPr lang="it-IT" dirty="0"/>
              <a:t> non annidati per ordinare</a:t>
            </a:r>
          </a:p>
          <a:p>
            <a:r>
              <a:rPr lang="it-IT" dirty="0"/>
              <a:t>o con annidamento per considerare tutte le combinazioni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83651-BA4C-1E42-9E00-EA4AD610B88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3889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flag, do </a:t>
            </a:r>
            <a:r>
              <a:rPr lang="it-IT" dirty="0" err="1"/>
              <a:t>while</a:t>
            </a:r>
            <a:r>
              <a:rPr lang="it-IT" dirty="0"/>
              <a:t> e </a:t>
            </a:r>
            <a:r>
              <a:rPr lang="it-IT" dirty="0" err="1"/>
              <a:t>while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83651-BA4C-1E42-9E00-EA4AD610B88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8683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if</a:t>
            </a:r>
            <a:r>
              <a:rPr lang="it-IT" dirty="0"/>
              <a:t>, </a:t>
            </a:r>
            <a:r>
              <a:rPr lang="it-IT" dirty="0" err="1"/>
              <a:t>while</a:t>
            </a:r>
            <a:r>
              <a:rPr lang="it-IT" dirty="0"/>
              <a:t>, lettura caratteri con </a:t>
            </a:r>
            <a:r>
              <a:rPr lang="it-IT" dirty="0" err="1"/>
              <a:t>scanf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D83651-BA4C-1E42-9E00-EA4AD610B88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9697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11DA26-92AD-7736-6D12-B60DA9DFE5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48ABD16-B903-B862-30D3-86C9348C9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99A002-AD8D-4F84-28AA-0F4D52E7A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7195-0B82-594E-B1E7-483E61ED5BA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A68F36-E2CB-2B25-1881-BFC3222BB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4629BBF-18D8-2144-7422-BA4901E9C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D68-BFDE-1540-8B03-9539231E91A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78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A69DCB-FCCE-D000-8081-05588F968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36BD5C1-9AD1-66BF-6F18-1913C8AE7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418A76-3A6D-67E7-80BF-A938E8B62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7195-0B82-594E-B1E7-483E61ED5BA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600706-15C7-E0E8-3878-C34F7F73D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4B84A1-BCE8-B4EE-9EFC-9140F62FF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D68-BFDE-1540-8B03-9539231E91A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72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967366-CEC7-E43A-556F-D9C5D16621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B0CDC8A-CFAA-01C2-1F4E-47F75CEFE4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C6BE40-80A0-221B-42D3-1A903D4A3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7195-0B82-594E-B1E7-483E61ED5BA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C8CEDCF-7818-EBCB-1FDF-42B112878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3833D6-6A49-3C59-EA03-7CB81317B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D68-BFDE-1540-8B03-9539231E91A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64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812466-15C4-E55C-5E30-B1A658377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2C8BC7-D218-676D-4285-A49AFB5A3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8303A8-0B19-18C9-3E78-378724EDB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7195-0B82-594E-B1E7-483E61ED5BA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EFE263-5FA3-84CC-EE50-9FDCE3C4C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11697B-1479-1D17-7FE7-5506FA795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D68-BFDE-1540-8B03-9539231E91A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0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2A398D-E42C-84C6-A140-3D0B7DDAF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5EA39E2-F32C-F9E2-F32F-745A27C41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118639-5957-DBFD-5429-AA06C2900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7195-0B82-594E-B1E7-483E61ED5BA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FE55F2C-91C3-AAC9-509B-C92972C5F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9C3EC8-9FAB-EC72-E85B-2C4929520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D68-BFDE-1540-8B03-9539231E91A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19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FCF971-793B-9EC4-2608-BE47A018A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5A5ECF-0DFD-361E-6EE3-5132F51C4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7559FDF-F3E0-2730-4E49-A2C1E0354B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52A8A1B-D7A0-4EEC-A2C4-C4D08752A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7195-0B82-594E-B1E7-483E61ED5BA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CBD7CA9-9263-4174-C240-0CD48FD48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022AB46-5F72-E251-BC63-691F3C2BF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D68-BFDE-1540-8B03-9539231E91A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50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E62065-12A1-D553-F404-8F0E7A82D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7FB1528-32A0-960B-F97A-588633B24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D439873-4BA2-76AE-2AB7-D78EB7E34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6E60D3C-39F4-0FFD-9BFC-EE4E3EA8C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9E1CBAC-BA67-9834-6EB3-164201E9A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6634EE6-8BB0-027D-F0A8-2E8D215F4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7195-0B82-594E-B1E7-483E61ED5BA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7D41B6B-C3A2-922D-16D1-36A04FE6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47E3F75-8608-258C-10B3-F518AA89D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D68-BFDE-1540-8B03-9539231E91A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72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CD3334-CBAA-CF16-044C-202F0DC01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B775421-D5D8-E519-899F-274961FAD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7195-0B82-594E-B1E7-483E61ED5BA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51A0818-C731-73B7-C13C-08D6E3C97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E5920B2-4547-D037-349E-70D424732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D68-BFDE-1540-8B03-9539231E91A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08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3B7B65F-AB30-BC01-C065-09D8B66C8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7195-0B82-594E-B1E7-483E61ED5BA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51B91CE-38F0-935D-C6D4-2046FCF7B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EA119C3-A5B3-5257-D175-41FA7575C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D68-BFDE-1540-8B03-9539231E91A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748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52AD16-050D-890F-C6EA-0BA1DA89E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0E671A-2CF6-8CC2-235C-596C8E259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87882C2-24DB-BE0A-AA95-07E750182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440EE35-A4C7-08DA-13F5-D3BB372F9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7195-0B82-594E-B1E7-483E61ED5BA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489C5FE-7CCA-0829-74D4-E84CFE894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463E8A3-2B49-302B-D740-3DC6B688F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D68-BFDE-1540-8B03-9539231E91A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65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D3284E-F89F-0806-9B62-AB3000390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37463D4-7772-9663-FEEE-082832174F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56AA24B-65A0-2236-FCEF-07BE159292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B881AE3-AE71-DC85-2419-D7258B06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7195-0B82-594E-B1E7-483E61ED5BA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C38860A-21A6-CA5D-489B-BA0B6AF43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F819BF-C791-4677-467C-BE3FA2192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3D68-BFDE-1540-8B03-9539231E91A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8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15C945-DBF7-FF94-E7D7-66540CFEC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981FE1-9C15-A4D4-4CAC-B6864AD02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0A3C10F-CB31-0A4A-8F9C-03138CEE9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87195-0B82-594E-B1E7-483E61ED5BA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4E44A8-8D2B-4B02-A2A2-3D87E6E3B2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8A889D-EC20-FAD6-2DE1-11A0D5C930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E3D68-BFDE-1540-8B03-9539231E91A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59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E514B4-2B63-2D32-E972-B774049323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Informatica 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323540B-4637-9D60-81FF-4905B58937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/>
              <a:t>Ingegneria Matematica</a:t>
            </a:r>
          </a:p>
          <a:p>
            <a:r>
              <a:rPr lang="it-IT" b="1" dirty="0"/>
              <a:t>M-Z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EF9209C-0D08-0A60-6A16-A1EF2E39A560}"/>
              </a:ext>
            </a:extLst>
          </p:cNvPr>
          <p:cNvSpPr txBox="1"/>
          <p:nvPr/>
        </p:nvSpPr>
        <p:spPr>
          <a:xfrm>
            <a:off x="5108582" y="6102849"/>
            <a:ext cx="2174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/>
              <a:t>29 Settembre 2023</a:t>
            </a:r>
          </a:p>
        </p:txBody>
      </p:sp>
    </p:spTree>
    <p:extLst>
      <p:ext uri="{BB962C8B-B14F-4D97-AF65-F5344CB8AC3E}">
        <p14:creationId xmlns:p14="http://schemas.microsoft.com/office/powerpoint/2010/main" val="2295390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38A815-0EBB-7F93-AEE1-8F7EBA9CA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Esercizio 7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8E58CE-9622-C9F1-50E9-9F6CFA5DF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Scrivere un programma in C che stampa la tabella ASCII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400" dirty="0">
                <a:latin typeface="Chalkboard" panose="03050602040202020205" pitchFamily="66" charset="77"/>
              </a:rPr>
              <a:t> ...  .. </a:t>
            </a:r>
          </a:p>
          <a:p>
            <a:pPr marL="0" indent="0">
              <a:buNone/>
            </a:pPr>
            <a:r>
              <a:rPr lang="it-IT" sz="2400" dirty="0">
                <a:latin typeface="Chalkboard" panose="03050602040202020205" pitchFamily="66" charset="77"/>
              </a:rPr>
              <a:t> 97 a</a:t>
            </a:r>
          </a:p>
          <a:p>
            <a:pPr marL="0" indent="0">
              <a:buNone/>
            </a:pPr>
            <a:r>
              <a:rPr lang="it-IT" sz="2400" dirty="0">
                <a:latin typeface="Chalkboard" panose="03050602040202020205" pitchFamily="66" charset="77"/>
              </a:rPr>
              <a:t> 98 b</a:t>
            </a:r>
          </a:p>
          <a:p>
            <a:pPr marL="0" indent="0">
              <a:buNone/>
            </a:pPr>
            <a:r>
              <a:rPr lang="it-IT" sz="2400" dirty="0">
                <a:latin typeface="Chalkboard" panose="03050602040202020205" pitchFamily="66" charset="77"/>
              </a:rPr>
              <a:t> 99 c</a:t>
            </a:r>
          </a:p>
          <a:p>
            <a:pPr marL="0" indent="0">
              <a:buNone/>
            </a:pPr>
            <a:r>
              <a:rPr lang="it-IT" sz="2400" dirty="0">
                <a:latin typeface="Chalkboard" panose="03050602040202020205" pitchFamily="66" charset="77"/>
              </a:rPr>
              <a:t>100 d</a:t>
            </a:r>
          </a:p>
          <a:p>
            <a:pPr marL="0" indent="0">
              <a:buNone/>
            </a:pPr>
            <a:r>
              <a:rPr lang="it-IT" sz="2400" dirty="0">
                <a:latin typeface="Chalkboard" panose="03050602040202020205" pitchFamily="66" charset="77"/>
              </a:rPr>
              <a:t>101 e</a:t>
            </a:r>
          </a:p>
          <a:p>
            <a:pPr marL="0" indent="0">
              <a:buNone/>
            </a:pPr>
            <a:r>
              <a:rPr lang="it-IT" sz="2400" dirty="0">
                <a:latin typeface="Chalkboard" panose="03050602040202020205" pitchFamily="66" charset="77"/>
              </a:rPr>
              <a:t> ...  ..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85616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114018-97DE-8120-BA29-B2F3E9203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Esercizio 8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1A1269-F192-12B8-9433-6BFBC3471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Scrivere un programma in C che:</a:t>
            </a:r>
          </a:p>
          <a:p>
            <a:r>
              <a:rPr lang="it-I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Acquisisce due caratteri minuscoli dall’utente</a:t>
            </a:r>
          </a:p>
          <a:p>
            <a:r>
              <a:rPr lang="it-IT" dirty="0">
                <a:solidFill>
                  <a:srgbClr val="242424"/>
                </a:solidFill>
                <a:latin typeface="Segoe UI" panose="020B0502040204020203" pitchFamily="34" charset="0"/>
              </a:rPr>
              <a:t>S</a:t>
            </a:r>
            <a:r>
              <a:rPr lang="it-I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tabilisce quale dei due viene prima e quale dopo in ordine alfabetico</a:t>
            </a:r>
          </a:p>
          <a:p>
            <a:r>
              <a:rPr lang="it-IT" dirty="0">
                <a:solidFill>
                  <a:srgbClr val="242424"/>
                </a:solidFill>
                <a:latin typeface="Segoe UI" panose="020B0502040204020203" pitchFamily="34" charset="0"/>
              </a:rPr>
              <a:t>Stampa </a:t>
            </a:r>
            <a:r>
              <a:rPr lang="it-IT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l’intera porzione di alfabeto tra i due</a:t>
            </a:r>
          </a:p>
          <a:p>
            <a:endParaRPr lang="it-IT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Inserisci il primo carattere: b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Inserisci il secondo carattere: l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b c d e </a:t>
            </a:r>
            <a:r>
              <a:rPr lang="it-IT" dirty="0" err="1">
                <a:latin typeface="Chalkboard" panose="03050602040202020205" pitchFamily="66" charset="77"/>
              </a:rPr>
              <a:t>f</a:t>
            </a:r>
            <a:r>
              <a:rPr lang="it-IT" dirty="0">
                <a:latin typeface="Chalkboard" panose="03050602040202020205" pitchFamily="66" charset="77"/>
              </a:rPr>
              <a:t> g h i </a:t>
            </a:r>
            <a:r>
              <a:rPr lang="it-IT" dirty="0" err="1">
                <a:latin typeface="Chalkboard" panose="03050602040202020205" pitchFamily="66" charset="77"/>
              </a:rPr>
              <a:t>j</a:t>
            </a:r>
            <a:r>
              <a:rPr lang="it-IT" dirty="0">
                <a:latin typeface="Chalkboard" panose="03050602040202020205" pitchFamily="66" charset="77"/>
              </a:rPr>
              <a:t> k l </a:t>
            </a:r>
          </a:p>
        </p:txBody>
      </p:sp>
    </p:spTree>
    <p:extLst>
      <p:ext uri="{BB962C8B-B14F-4D97-AF65-F5344CB8AC3E}">
        <p14:creationId xmlns:p14="http://schemas.microsoft.com/office/powerpoint/2010/main" val="1717417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F7817D-C671-2DF8-E0E6-2FB8237D12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/>
              <a:t>Esercitazione 2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16217AD-BB52-AAF1-B800-B59B2C1FE6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/>
              <a:t>Introduzione al C: </a:t>
            </a:r>
            <a:r>
              <a:rPr lang="it-IT" b="1" dirty="0" err="1"/>
              <a:t>if</a:t>
            </a:r>
            <a:r>
              <a:rPr lang="it-IT" b="1" dirty="0"/>
              <a:t>, </a:t>
            </a:r>
            <a:r>
              <a:rPr lang="it-IT" b="1" dirty="0" err="1"/>
              <a:t>while</a:t>
            </a:r>
            <a:r>
              <a:rPr lang="it-IT" b="1" dirty="0"/>
              <a:t>, do </a:t>
            </a:r>
            <a:r>
              <a:rPr lang="it-IT" b="1" dirty="0" err="1"/>
              <a:t>while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03309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1B8A55-271A-8D06-C4D4-E3F6A112E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Esercizio 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B68F62-9962-860E-000E-AEC5AC40A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Scrivere il seguente programma in C: </a:t>
            </a:r>
          </a:p>
          <a:p>
            <a:pPr marL="0" indent="0">
              <a:buNone/>
            </a:pPr>
            <a:r>
              <a:rPr lang="it-IT" dirty="0"/>
              <a:t>Dati 3 numeri interi, visualizza il massimo.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Introdurre tre numeri interi: 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4 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1 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8 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massimo: 8</a:t>
            </a:r>
          </a:p>
        </p:txBody>
      </p:sp>
    </p:spTree>
    <p:extLst>
      <p:ext uri="{BB962C8B-B14F-4D97-AF65-F5344CB8AC3E}">
        <p14:creationId xmlns:p14="http://schemas.microsoft.com/office/powerpoint/2010/main" val="4219552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39D4F2-9170-060E-9141-CFB187860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Esercizio 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57695D-583B-C9FC-08EB-C6EFE06D8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Scrivere un programma in C che: </a:t>
            </a:r>
          </a:p>
          <a:p>
            <a:r>
              <a:rPr lang="it-IT" dirty="0"/>
              <a:t>Acquisisce tre coefficienti di un'equazione di secondo grado</a:t>
            </a:r>
          </a:p>
          <a:p>
            <a:r>
              <a:rPr lang="it-IT" dirty="0"/>
              <a:t>Stampa l’equazione</a:t>
            </a:r>
          </a:p>
          <a:p>
            <a:r>
              <a:rPr lang="it-IT" dirty="0"/>
              <a:t>Risolve l'equazione quadratica </a:t>
            </a:r>
          </a:p>
          <a:p>
            <a:r>
              <a:rPr lang="it-IT" dirty="0"/>
              <a:t>Stampa la/le radice/i in output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Inserisci i coefficienti a, b, c: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2 -4 -6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L’equazione è: 2x^2-4x-6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Le radici sono x1=3, x2=-1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904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4A32AA-75A9-7065-1934-FF224BDBD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Esercizio 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0A8E14-71CE-064D-207B-86EA138D1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9164"/>
            <a:ext cx="10691117" cy="21781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dirty="0"/>
              <a:t>Scrivere il seguente programma in C: </a:t>
            </a:r>
          </a:p>
          <a:p>
            <a:pPr marL="0" indent="0">
              <a:buNone/>
            </a:pPr>
            <a:r>
              <a:rPr lang="it-IT" dirty="0"/>
              <a:t>Dato un numero intero positivo, visualizza il suo numero di cifre.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Introdurre un numero intero positivo: 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45 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cifre: 2</a:t>
            </a:r>
            <a:endParaRPr lang="it-IT" dirty="0">
              <a:effectLst/>
              <a:latin typeface="Chalkboard" panose="03050602040202020205" pitchFamily="66" charset="77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B8FDE3A-04B3-8137-763E-D95B70C6990F}"/>
              </a:ext>
            </a:extLst>
          </p:cNvPr>
          <p:cNvSpPr txBox="1"/>
          <p:nvPr/>
        </p:nvSpPr>
        <p:spPr>
          <a:xfrm>
            <a:off x="838200" y="5722569"/>
            <a:ext cx="59655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/>
              <a:t>Variante: accettare anche interi negativi</a:t>
            </a:r>
          </a:p>
        </p:txBody>
      </p:sp>
    </p:spTree>
    <p:extLst>
      <p:ext uri="{BB962C8B-B14F-4D97-AF65-F5344CB8AC3E}">
        <p14:creationId xmlns:p14="http://schemas.microsoft.com/office/powerpoint/2010/main" val="2780461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191F3F-4222-4E34-5073-568D11CEB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Esercizio 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E61B5C-FE29-E596-1585-6B8E8BDBB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Scrivere un programma in C che:</a:t>
            </a:r>
          </a:p>
          <a:p>
            <a:r>
              <a:rPr lang="it-IT" dirty="0"/>
              <a:t>Acquisisce un numero intero dall'utente</a:t>
            </a:r>
          </a:p>
          <a:p>
            <a:r>
              <a:rPr lang="it-IT" dirty="0"/>
              <a:t>Inverte le sue cifre </a:t>
            </a:r>
          </a:p>
          <a:p>
            <a:r>
              <a:rPr lang="it-IT" dirty="0"/>
              <a:t>Stampa il numero in output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Inserisci un intero: 481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Numero invertito: 184</a:t>
            </a:r>
          </a:p>
        </p:txBody>
      </p:sp>
    </p:spTree>
    <p:extLst>
      <p:ext uri="{BB962C8B-B14F-4D97-AF65-F5344CB8AC3E}">
        <p14:creationId xmlns:p14="http://schemas.microsoft.com/office/powerpoint/2010/main" val="1929985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D30BDC-6330-FA6F-A02C-57DD7913D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Esercizio 4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39E5C9-E3A2-F635-B5BA-8CDE6C8FE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42" y="1825624"/>
            <a:ext cx="10608958" cy="473867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Scrivere un programma in C che:</a:t>
            </a:r>
          </a:p>
          <a:p>
            <a:r>
              <a:rPr lang="it-IT" dirty="0"/>
              <a:t>Acquisisce tre numeri dall'utente</a:t>
            </a:r>
          </a:p>
          <a:p>
            <a:r>
              <a:rPr lang="it-IT" dirty="0"/>
              <a:t>Stampa la sequenza in ordine monotono non decrescente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Inserire il primo numero: 9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Inserire il secondo numero: 7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Inserire il terzo numero: 5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5, 7, 9</a:t>
            </a:r>
          </a:p>
          <a:p>
            <a:pPr marL="0" indent="0">
              <a:buNone/>
            </a:pPr>
            <a:endParaRPr lang="it-IT" dirty="0">
              <a:latin typeface="Chalkboard" panose="03050602040202020205" pitchFamily="66" charset="77"/>
            </a:endParaRPr>
          </a:p>
          <a:p>
            <a:pPr marL="0" indent="0">
              <a:buNone/>
            </a:pPr>
            <a:r>
              <a:rPr lang="it-IT" dirty="0"/>
              <a:t>Variante: stampare in ordine non ascendente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8329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E48087-8C3A-0066-85DC-841C17474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Esercizio 5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1CD1E4-85E0-9AA9-3586-2227AD112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Scrivere un programma in C che:</a:t>
            </a:r>
          </a:p>
          <a:p>
            <a:r>
              <a:rPr lang="it-IT" dirty="0"/>
              <a:t>Acquisisce un numero intero positivo dall’utente </a:t>
            </a:r>
          </a:p>
          <a:p>
            <a:r>
              <a:rPr lang="it-IT" dirty="0"/>
              <a:t>Stabilisce se è un numero triangolare. Se lo è, stampa un messaggio di conferma e termina. Altrimenti, ne acquisisce un altro e ripete il controllo. </a:t>
            </a:r>
          </a:p>
          <a:p>
            <a:pPr marL="0" indent="0">
              <a:buNone/>
            </a:pPr>
            <a:r>
              <a:rPr lang="it-IT" dirty="0"/>
              <a:t>Nota: Un numero triangolare è un numero formato dalla somma dei primi </a:t>
            </a:r>
            <a:r>
              <a:rPr lang="it-IT" dirty="0" err="1"/>
              <a:t>N</a:t>
            </a:r>
            <a:r>
              <a:rPr lang="it-IT" dirty="0"/>
              <a:t> numeri naturali, per qualche </a:t>
            </a:r>
            <a:r>
              <a:rPr lang="it-IT" dirty="0" err="1"/>
              <a:t>N</a:t>
            </a:r>
            <a:r>
              <a:rPr lang="it-IT" dirty="0"/>
              <a:t> fissato. (Ad esempio, sono numeri triangolari 3 = 1 + 2, 6 = 1 + 2 + 3, 10 = 1 + 2 + 3 + 4, ecc.)</a:t>
            </a:r>
          </a:p>
          <a:p>
            <a:endParaRPr lang="it-IT" sz="1800" dirty="0">
              <a:latin typeface="CMSS10"/>
            </a:endParaRP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Inserire un intero positivo: 5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5 non è triangolare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Inserire un intero positivo: 10</a:t>
            </a:r>
          </a:p>
          <a:p>
            <a:pPr marL="0" indent="0">
              <a:buNone/>
            </a:pPr>
            <a:r>
              <a:rPr lang="it-IT" dirty="0">
                <a:latin typeface="Chalkboard" panose="03050602040202020205" pitchFamily="66" charset="77"/>
              </a:rPr>
              <a:t>10 è triangolare</a:t>
            </a:r>
          </a:p>
        </p:txBody>
      </p:sp>
    </p:spTree>
    <p:extLst>
      <p:ext uri="{BB962C8B-B14F-4D97-AF65-F5344CB8AC3E}">
        <p14:creationId xmlns:p14="http://schemas.microsoft.com/office/powerpoint/2010/main" val="3225962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B9997D-12DF-4F43-6AB3-D9A1F7B5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Esercizio 6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F7D6DC-388C-4B91-BFED-B9600CC17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Scrivere un programma in C che stampa le tabelline, usando cicli </a:t>
            </a:r>
            <a:r>
              <a:rPr lang="it-IT" dirty="0" err="1"/>
              <a:t>while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1500" dirty="0">
                <a:latin typeface="Chalkboard" panose="03050602040202020205" pitchFamily="66" charset="77"/>
              </a:rPr>
              <a:t> 1  2  3  4  5  6  7  8  9 10 </a:t>
            </a:r>
          </a:p>
          <a:p>
            <a:pPr marL="0" indent="0">
              <a:buNone/>
            </a:pPr>
            <a:r>
              <a:rPr lang="it-IT" sz="1500" dirty="0">
                <a:latin typeface="Chalkboard" panose="03050602040202020205" pitchFamily="66" charset="77"/>
              </a:rPr>
              <a:t> 2  4  6  8 10 12 14 16 18 20 </a:t>
            </a:r>
          </a:p>
          <a:p>
            <a:pPr marL="0" indent="0">
              <a:buNone/>
            </a:pPr>
            <a:r>
              <a:rPr lang="it-IT" sz="1500" dirty="0">
                <a:latin typeface="Chalkboard" panose="03050602040202020205" pitchFamily="66" charset="77"/>
              </a:rPr>
              <a:t> 3  6  9 12 15 18 21 24 27 30 </a:t>
            </a:r>
          </a:p>
          <a:p>
            <a:pPr marL="0" indent="0">
              <a:buNone/>
            </a:pPr>
            <a:r>
              <a:rPr lang="it-IT" sz="1500" dirty="0">
                <a:latin typeface="Chalkboard" panose="03050602040202020205" pitchFamily="66" charset="77"/>
              </a:rPr>
              <a:t> 4  8 12 16 20 24 28 32 36 40 </a:t>
            </a:r>
          </a:p>
          <a:p>
            <a:pPr marL="0" indent="0">
              <a:buNone/>
            </a:pPr>
            <a:r>
              <a:rPr lang="it-IT" sz="1500" dirty="0">
                <a:latin typeface="Chalkboard" panose="03050602040202020205" pitchFamily="66" charset="77"/>
              </a:rPr>
              <a:t> 5 10 15 20 25 30 35 40 45 50 </a:t>
            </a:r>
          </a:p>
          <a:p>
            <a:pPr marL="0" indent="0">
              <a:buNone/>
            </a:pPr>
            <a:r>
              <a:rPr lang="it-IT" sz="1500" dirty="0">
                <a:latin typeface="Chalkboard" panose="03050602040202020205" pitchFamily="66" charset="77"/>
              </a:rPr>
              <a:t> 6 12 18 24 30 36 42 48 54 60 </a:t>
            </a:r>
          </a:p>
          <a:p>
            <a:pPr marL="0" indent="0">
              <a:buNone/>
            </a:pPr>
            <a:r>
              <a:rPr lang="it-IT" sz="1500" dirty="0">
                <a:latin typeface="Chalkboard" panose="03050602040202020205" pitchFamily="66" charset="77"/>
              </a:rPr>
              <a:t> 7 14 21 28 35 42 49 56 63 70 </a:t>
            </a:r>
          </a:p>
          <a:p>
            <a:pPr marL="0" indent="0">
              <a:buNone/>
            </a:pPr>
            <a:r>
              <a:rPr lang="it-IT" sz="1500" dirty="0">
                <a:latin typeface="Chalkboard" panose="03050602040202020205" pitchFamily="66" charset="77"/>
              </a:rPr>
              <a:t> 8 16 24 32 40 48 56 64 72 80 </a:t>
            </a:r>
          </a:p>
          <a:p>
            <a:pPr marL="0" indent="0">
              <a:buNone/>
            </a:pPr>
            <a:r>
              <a:rPr lang="it-IT" sz="1500" dirty="0">
                <a:latin typeface="Chalkboard" panose="03050602040202020205" pitchFamily="66" charset="77"/>
              </a:rPr>
              <a:t> 9 18 27 36 45 54 63 72 81 90 </a:t>
            </a:r>
          </a:p>
          <a:p>
            <a:pPr marL="0" indent="0">
              <a:buNone/>
            </a:pPr>
            <a:r>
              <a:rPr lang="it-IT" sz="1500" dirty="0">
                <a:latin typeface="Chalkboard" panose="03050602040202020205" pitchFamily="66" charset="77"/>
              </a:rPr>
              <a:t>10 20 30 40 50 60 70 80 90 100</a:t>
            </a:r>
          </a:p>
        </p:txBody>
      </p:sp>
    </p:spTree>
    <p:extLst>
      <p:ext uri="{BB962C8B-B14F-4D97-AF65-F5344CB8AC3E}">
        <p14:creationId xmlns:p14="http://schemas.microsoft.com/office/powerpoint/2010/main" val="33362376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617</Words>
  <Application>Microsoft Macintosh PowerPoint</Application>
  <PresentationFormat>Widescreen</PresentationFormat>
  <Paragraphs>110</Paragraphs>
  <Slides>11</Slides>
  <Notes>7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Chalkboard</vt:lpstr>
      <vt:lpstr>CMSS10</vt:lpstr>
      <vt:lpstr>Segoe UI</vt:lpstr>
      <vt:lpstr>Tema di Office</vt:lpstr>
      <vt:lpstr>Informatica A</vt:lpstr>
      <vt:lpstr>Esercitazione 2</vt:lpstr>
      <vt:lpstr>Esercizio 0</vt:lpstr>
      <vt:lpstr>Esercizio 1</vt:lpstr>
      <vt:lpstr>Esercizio 2</vt:lpstr>
      <vt:lpstr>Esercizio 3</vt:lpstr>
      <vt:lpstr>Esercizio 4</vt:lpstr>
      <vt:lpstr>Esercizio 5</vt:lpstr>
      <vt:lpstr>Esercizio 6</vt:lpstr>
      <vt:lpstr>Esercizio 7</vt:lpstr>
      <vt:lpstr>Esercizio 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Informatica A</dc:title>
  <dc:creator>Edoardo Peretti</dc:creator>
  <cp:lastModifiedBy>Edoardo Peretti</cp:lastModifiedBy>
  <cp:revision>7</cp:revision>
  <dcterms:created xsi:type="dcterms:W3CDTF">2023-09-20T08:57:29Z</dcterms:created>
  <dcterms:modified xsi:type="dcterms:W3CDTF">2023-09-28T19:46:54Z</dcterms:modified>
</cp:coreProperties>
</file>